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667" r:id="rId2"/>
    <p:sldId id="668" r:id="rId3"/>
    <p:sldId id="671" r:id="rId4"/>
    <p:sldId id="669" r:id="rId5"/>
    <p:sldId id="670" r:id="rId6"/>
    <p:sldId id="672" r:id="rId7"/>
    <p:sldId id="673" r:id="rId8"/>
    <p:sldId id="674" r:id="rId9"/>
    <p:sldId id="675" r:id="rId10"/>
    <p:sldId id="676" r:id="rId11"/>
    <p:sldId id="677" r:id="rId12"/>
    <p:sldId id="678" r:id="rId13"/>
    <p:sldId id="679" r:id="rId14"/>
    <p:sldId id="680" r:id="rId15"/>
    <p:sldId id="681" r:id="rId16"/>
    <p:sldId id="682" r:id="rId17"/>
    <p:sldId id="683" r:id="rId18"/>
    <p:sldId id="684" r:id="rId19"/>
    <p:sldId id="685" r:id="rId20"/>
    <p:sldId id="686" r:id="rId21"/>
    <p:sldId id="687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6" autoAdjust="0"/>
    <p:restoredTop sz="91470" autoAdjust="0"/>
  </p:normalViewPr>
  <p:slideViewPr>
    <p:cSldViewPr>
      <p:cViewPr varScale="1">
        <p:scale>
          <a:sx n="121" d="100"/>
          <a:sy n="121" d="100"/>
        </p:scale>
        <p:origin x="1248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November 12,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2738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Implementing </a:t>
            </a:r>
          </a:p>
          <a:p>
            <a:pPr algn="ctr"/>
            <a:r>
              <a:rPr lang="en-US" altLang="ko-KR" sz="4800" dirty="0" smtClean="0"/>
              <a:t>Class Activation Map</a:t>
            </a:r>
            <a:endParaRPr lang="en-US" altLang="ko-KR" sz="18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80669"/>
            <a:ext cx="8496300" cy="28252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4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975" y="404664"/>
            <a:ext cx="6750050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Rounded Rectangle 4"/>
          <p:cNvSpPr/>
          <p:nvPr/>
        </p:nvSpPr>
        <p:spPr>
          <a:xfrm>
            <a:off x="1565551" y="2024748"/>
            <a:ext cx="5884782" cy="1515737"/>
          </a:xfrm>
          <a:prstGeom prst="roundRect">
            <a:avLst>
              <a:gd name="adj" fmla="val 1479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65550" y="3789040"/>
            <a:ext cx="6390825" cy="2016224"/>
          </a:xfrm>
          <a:prstGeom prst="roundRect">
            <a:avLst>
              <a:gd name="adj" fmla="val 1479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471868"/>
            <a:ext cx="8496300" cy="38428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5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065" y="404813"/>
            <a:ext cx="6981869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17655"/>
            <a:ext cx="8496300" cy="31512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978" y="404813"/>
            <a:ext cx="7178043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Rounded Rectangle 4"/>
          <p:cNvSpPr/>
          <p:nvPr/>
        </p:nvSpPr>
        <p:spPr>
          <a:xfrm>
            <a:off x="1259632" y="2132856"/>
            <a:ext cx="6480720" cy="367105"/>
          </a:xfrm>
          <a:prstGeom prst="roundRect">
            <a:avLst>
              <a:gd name="adj" fmla="val 1479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59632" y="2492896"/>
            <a:ext cx="6480720" cy="367105"/>
          </a:xfrm>
          <a:prstGeom prst="roundRect">
            <a:avLst>
              <a:gd name="adj" fmla="val 1479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59632" y="2852937"/>
            <a:ext cx="6480720" cy="165034"/>
          </a:xfrm>
          <a:prstGeom prst="roundRect">
            <a:avLst>
              <a:gd name="adj" fmla="val 1479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3020918"/>
            <a:ext cx="6480720" cy="165034"/>
          </a:xfrm>
          <a:prstGeom prst="roundRect">
            <a:avLst>
              <a:gd name="adj" fmla="val 1479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59632" y="3186008"/>
            <a:ext cx="6480720" cy="675040"/>
          </a:xfrm>
          <a:prstGeom prst="roundRect">
            <a:avLst>
              <a:gd name="adj" fmla="val 1479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2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675797"/>
            <a:ext cx="8496300" cy="54349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69784"/>
            <a:ext cx="8496300" cy="48469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48258"/>
            <a:ext cx="8496300" cy="48044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22157"/>
            <a:ext cx="8496300" cy="48566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6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52736"/>
            <a:ext cx="8496300" cy="42730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4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18129"/>
            <a:ext cx="8496300" cy="48646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5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10882"/>
            <a:ext cx="8496300" cy="48791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7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14605"/>
            <a:ext cx="8496300" cy="19573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3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03242"/>
            <a:ext cx="8496300" cy="47800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4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00" y="404813"/>
            <a:ext cx="7290599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28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367" y="404813"/>
            <a:ext cx="6171266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093" y="404813"/>
            <a:ext cx="5881813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58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265390"/>
            <a:ext cx="8496300" cy="22557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65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085" y="404813"/>
            <a:ext cx="6415830" cy="59769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7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32957</TotalTime>
  <Words>24</Words>
  <Application>Microsoft Office PowerPoint</Application>
  <PresentationFormat>On-screen Show (4:3)</PresentationFormat>
  <Paragraphs>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Meiryo UI</vt:lpstr>
      <vt:lpstr>맑은 고딕</vt:lpstr>
      <vt:lpstr>휴먼둥근헤드라인</vt:lpstr>
      <vt:lpstr>Arial</vt:lpstr>
      <vt:lpstr>Garamond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1129</cp:revision>
  <dcterms:created xsi:type="dcterms:W3CDTF">2010-03-17T18:05:41Z</dcterms:created>
  <dcterms:modified xsi:type="dcterms:W3CDTF">2016-11-11T23:55:36Z</dcterms:modified>
</cp:coreProperties>
</file>